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73" r:id="rId5"/>
    <p:sldId id="27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3" autoAdjust="0"/>
    <p:restoredTop sz="94658"/>
  </p:normalViewPr>
  <p:slideViewPr>
    <p:cSldViewPr snapToGrid="0">
      <p:cViewPr varScale="1">
        <p:scale>
          <a:sx n="85" d="100"/>
          <a:sy n="85" d="100"/>
        </p:scale>
        <p:origin x="18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17ED4-EE7F-0B49-649E-2581F958B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BA4BF-C94C-E311-EE8A-11C58DD00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4084B-9748-73A9-5982-8942A7AB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E963A-FAD7-B946-E100-187B769D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95D91-3A95-68DE-4AB9-2D6D477B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1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9CD7-7310-233C-D00E-491AF14C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854-102D-9BF1-5463-41B94279F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8BCD5-36D2-5CAB-E633-07B6D7AF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FB0DD-AC46-D240-D7E4-B679116B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E820-2A8F-4117-B6B0-794DE9F4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7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A748A0-D9F5-6ECA-10FA-063CCA312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07B7C-9942-A546-90B6-187308AA7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57CCE-1ECA-7694-21F0-CFF44AF3A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EAF70-FBD2-ADEC-D653-5503794F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7D31D-1269-FBBE-02AA-EE639206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9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AE9B-E0DB-4D95-C6BA-70550DF6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5DCA-E177-6D2E-D300-36E867D20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5685-9C24-B04B-57B3-C2C401CF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3A865-B39E-7B79-900D-3367C8D9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58013-9CE0-E89C-2CC1-8BC178B4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1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ECF1-91F5-278C-32DF-D0F3F232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36F5-A357-8AA6-5F09-5A152D439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07211-A4BF-F4D3-475C-509F94CF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D2831-7F0E-E0F6-3CCA-D6B1D0F9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52DEC-B889-66D9-75EF-753CEFF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3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AE90-F8AD-DE38-9C29-235CCC9F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E59C4-FDFF-3CB0-D697-39A4BAEE0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0A99F-68FC-4E72-F325-B86E25FB9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AB24C-0F7C-D2EF-E949-55E443D0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87A68-2CD8-601A-19C0-6CFEDDEA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3FD03-99CB-0B9C-7284-CC0D13C7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4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8697-FB01-3723-52D5-757964BF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4F51F-2DFC-0248-1B16-ACF151BE1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B288C-4506-E849-8C02-58CC076D1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645A5-0967-7BC3-3F18-BD3487E7C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58814-CD32-BD10-47D9-EEF203FDD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BA38F-C7AC-185C-1952-71C3AEB8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1EC59-8514-648F-B9D6-E80FA7A1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57132-065F-50C4-5446-CD62E2F1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9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3F39-BBEC-40DA-39AE-1B6B4BC6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C618B-75EF-9791-290F-C930E66D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974A3-B67E-1D14-FD05-152F9909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06781-864D-10DC-A90F-5F247BCD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3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FD933-AC7D-0AE3-1CE8-4F45058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16DCD-1418-53D5-826E-353DD882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A121C-8272-2C4F-03CA-5D25FEA2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2F7D-7E30-6557-B548-691D5836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F460F-376D-CC31-822E-72F9E3BF7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7ADA0-9D06-C437-5BA9-09F99B61D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BCE40-6CB0-8CE0-89B0-90538968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90582-335F-F03C-9B33-554C35BC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311E4-3311-8302-66CB-7597D9ED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54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0ABA-832C-E87D-2A5D-C3E4CBBB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AB5A2-CCF3-64D3-2560-1D120C9DF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A9974-0808-05CE-D969-0EFE0801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3D862-56EF-9AD7-F49D-D9135B74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61B29-5423-3A77-2598-A9851918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6DF68-21E7-12ED-68ED-083B8DAD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E01BB-BD99-0EEC-5C15-B99578BE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7F851-1A0F-C56F-D561-4A4DEF1B1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F967-2CC5-0790-27AF-40D5F9EE1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F1DA27-F3E8-45CE-8263-CC0C857A61E7}" type="datetimeFigureOut">
              <a:rPr lang="en-US" smtClean="0"/>
              <a:t>6/29/26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AA7FF-5D40-C68D-A0A3-2B81B9E0A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71ED-D905-82D4-4A86-A1D66C531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3A33C8-0CFA-4B71-BA9F-63A94FFB4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AE2B76-3E5C-B862-FC0F-C0BB6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D42AE4-0844-4AB6-90E5-5233ED07A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820" y="1698171"/>
            <a:ext cx="10913633" cy="4775200"/>
          </a:xfrm>
          <a:ln w="57150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b="1" dirty="0"/>
              <a:t>Flagstaff, Arizona</a:t>
            </a:r>
          </a:p>
          <a:p>
            <a:r>
              <a:rPr lang="en-US" sz="2800" b="1" dirty="0"/>
              <a:t>Established 1974-2009 – Re-established 2020</a:t>
            </a:r>
          </a:p>
          <a:p>
            <a:r>
              <a:rPr lang="en-US" sz="2800" b="1" dirty="0"/>
              <a:t>Key Partnerships: City of Flagstaff and Discover Flagstaff (CVB)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17F3D-81BF-4845-C1FA-E1CADF43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97" y="3710391"/>
            <a:ext cx="2172406" cy="2715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557F1-86A2-77E3-C5DB-D909BF917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40" y="397265"/>
            <a:ext cx="3461920" cy="1100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98E7C9-BB9F-5745-AF08-1E7BC6086552}"/>
              </a:ext>
            </a:extLst>
          </p:cNvPr>
          <p:cNvSpPr txBox="1"/>
          <p:nvPr/>
        </p:nvSpPr>
        <p:spPr>
          <a:xfrm>
            <a:off x="7277630" y="4825774"/>
            <a:ext cx="40213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Councilwoman Regina Salas and </a:t>
            </a:r>
          </a:p>
          <a:p>
            <a:r>
              <a:rPr lang="en-US" dirty="0"/>
              <a:t>Discover Flagstaff Director Trace Ward </a:t>
            </a:r>
          </a:p>
          <a:p>
            <a:r>
              <a:rPr lang="en-US" dirty="0"/>
              <a:t>at the 2019 SCI Annual Conference in </a:t>
            </a:r>
          </a:p>
          <a:p>
            <a:r>
              <a:rPr lang="en-US" dirty="0"/>
              <a:t>Houston, TX  with plans</a:t>
            </a:r>
          </a:p>
          <a:p>
            <a:r>
              <a:rPr lang="en-US" dirty="0"/>
              <a:t>to re-establish Flagstaff Sister Cities</a:t>
            </a:r>
          </a:p>
        </p:txBody>
      </p:sp>
    </p:spTree>
    <p:extLst>
      <p:ext uri="{BB962C8B-B14F-4D97-AF65-F5344CB8AC3E}">
        <p14:creationId xmlns:p14="http://schemas.microsoft.com/office/powerpoint/2010/main" val="101251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7D48-4D23-2CAA-881D-0FD4D6DC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Flagstaff Sister Cities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AD4DE-6217-74FE-8DA7-82C651BD1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 Board of Directors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16EF3-FF9E-EB40-2819-D99E01B46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76200">
            <a:solidFill>
              <a:schemeClr val="tx2">
                <a:lumMod val="50000"/>
                <a:lumOff val="50000"/>
              </a:schemeClr>
            </a:solidFill>
          </a:ln>
          <a:effectLst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Regina Salas – President</a:t>
            </a:r>
          </a:p>
          <a:p>
            <a:pPr marL="0" indent="0" algn="ctr">
              <a:buNone/>
            </a:pPr>
            <a:r>
              <a:rPr lang="en-US" dirty="0"/>
              <a:t>Sheila Anders – Vice President</a:t>
            </a:r>
          </a:p>
          <a:p>
            <a:pPr marL="0" indent="0" algn="ctr">
              <a:buNone/>
            </a:pPr>
            <a:r>
              <a:rPr lang="en-US" dirty="0"/>
              <a:t>Trace Ward – Treasurer</a:t>
            </a:r>
          </a:p>
          <a:p>
            <a:pPr marL="0" indent="0" algn="ctr">
              <a:buNone/>
            </a:pPr>
            <a:r>
              <a:rPr lang="en-US" dirty="0"/>
              <a:t>Cristen </a:t>
            </a:r>
            <a:r>
              <a:rPr lang="en-US" dirty="0" err="1"/>
              <a:t>Crujido</a:t>
            </a:r>
            <a:r>
              <a:rPr lang="en-US" dirty="0"/>
              <a:t> – Secretary</a:t>
            </a:r>
          </a:p>
          <a:p>
            <a:pPr marL="0" indent="0" algn="ctr">
              <a:buNone/>
            </a:pPr>
            <a:r>
              <a:rPr lang="en-US" dirty="0"/>
              <a:t>Cesar Flores</a:t>
            </a:r>
          </a:p>
          <a:p>
            <a:pPr marL="0" indent="0" algn="ctr">
              <a:buNone/>
            </a:pPr>
            <a:r>
              <a:rPr lang="en-US" dirty="0"/>
              <a:t>Demaris Hill</a:t>
            </a:r>
          </a:p>
          <a:p>
            <a:pPr marL="0" indent="0" algn="ctr">
              <a:buNone/>
            </a:pPr>
            <a:r>
              <a:rPr lang="en-US" dirty="0"/>
              <a:t>Lisa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705C7-A382-D2DA-4879-29C109450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  </a:t>
            </a:r>
            <a:r>
              <a:rPr lang="en-US" sz="3200" dirty="0"/>
              <a:t>Key City Officials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80269-2EFB-2F7D-005B-A1F6288BA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 w="76200">
            <a:solidFill>
              <a:schemeClr val="tx2">
                <a:lumMod val="50000"/>
                <a:lumOff val="50000"/>
              </a:schemeClr>
            </a:solidFill>
          </a:ln>
          <a:effectLst>
            <a:outerShdw blurRad="76200" dir="13500000" sy="23000" kx="1200000" algn="br" rotWithShape="0">
              <a:schemeClr val="bg1">
                <a:alpha val="20000"/>
              </a:schemeClr>
            </a:outerShdw>
          </a:effectLst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 Councilwoman Khara House – Board Member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Mayor Becky Daggett – </a:t>
            </a:r>
          </a:p>
          <a:p>
            <a:pPr marL="0" indent="0" algn="ctr">
              <a:buNone/>
            </a:pPr>
            <a:r>
              <a:rPr lang="en-US" dirty="0"/>
              <a:t>Ex-officio Member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BB692-3746-EA00-153B-A5F68C468AC4}"/>
              </a:ext>
            </a:extLst>
          </p:cNvPr>
          <p:cNvSpPr txBox="1"/>
          <p:nvPr/>
        </p:nvSpPr>
        <p:spPr>
          <a:xfrm>
            <a:off x="4122295" y="6715593"/>
            <a:ext cx="18473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0CEE90-63CF-E0E6-B5FB-0129FA95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/>
              <a:t>Navojoa, Sonora, Mexico – est. 2023</a:t>
            </a:r>
            <a:br>
              <a:rPr lang="en-US" sz="4000" b="1" i="1" dirty="0"/>
            </a:br>
            <a:r>
              <a:rPr lang="en-US" sz="4000" b="1" i="1" dirty="0"/>
              <a:t>Delegation Visit and Firefighter Exchange</a:t>
            </a:r>
            <a:endParaRPr lang="en-US" sz="40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963FF-9C85-B145-B148-4380C9B9A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32" y="1974850"/>
            <a:ext cx="5181600" cy="4351338"/>
          </a:xfrm>
          <a:ln w="76200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Official Delegation with Arts and Culture Exchange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5B930D-AB5B-4404-FC43-1B4D219026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94853"/>
            <a:ext cx="5181600" cy="3175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3AE97C-77DB-4BFC-0381-F73E3342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3" y="2964990"/>
            <a:ext cx="5212219" cy="3034963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BBF8C66D-964E-B57E-5CB4-E1627F6EDB97}"/>
              </a:ext>
            </a:extLst>
          </p:cNvPr>
          <p:cNvSpPr txBox="1">
            <a:spLocks/>
          </p:cNvSpPr>
          <p:nvPr/>
        </p:nvSpPr>
        <p:spPr>
          <a:xfrm>
            <a:off x="6324600" y="1978025"/>
            <a:ext cx="5181600" cy="4351338"/>
          </a:xfrm>
          <a:prstGeom prst="rect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Firefighter Exchange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December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08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754A1-A870-8911-C3CB-FA52203D8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C8473A-65DE-39E9-8C39-D2802925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75" y="365125"/>
            <a:ext cx="111126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Second Flagstaff Fire Department/Navojoa Fire Department Exchange focusing on</a:t>
            </a:r>
            <a:br>
              <a:rPr lang="en-US" sz="3600" b="1" dirty="0"/>
            </a:br>
            <a:r>
              <a:rPr lang="en-US" sz="3600" b="1" dirty="0"/>
              <a:t>issues of Female Firefighters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4F3924-B401-6230-8752-6A6AE06C2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438" y="1819502"/>
            <a:ext cx="5405362" cy="4600650"/>
          </a:xfrm>
          <a:ln w="76200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Presentation by Flag Fire on Women’s Issues (in Spanish)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8A5D8C-2165-EE22-D7FC-036EDBE6A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5418" y="1819502"/>
            <a:ext cx="5279571" cy="4600650"/>
          </a:xfrm>
          <a:ln w="76200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Female Firefighters from</a:t>
            </a:r>
          </a:p>
          <a:p>
            <a:pPr marL="0" indent="0" algn="ctr">
              <a:buNone/>
            </a:pPr>
            <a:r>
              <a:rPr lang="en-US" dirty="0"/>
              <a:t>Navojoa and Alamos, Mexico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27A21-9CB3-A904-AABD-B19BA481B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2" b="-3617"/>
          <a:stretch>
            <a:fillRect/>
          </a:stretch>
        </p:blipFill>
        <p:spPr>
          <a:xfrm>
            <a:off x="722841" y="3043409"/>
            <a:ext cx="5188556" cy="299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1F08E-D03C-2D55-AEB4-5FD39A13E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21819" r="8609"/>
          <a:stretch>
            <a:fillRect/>
          </a:stretch>
        </p:blipFill>
        <p:spPr>
          <a:xfrm>
            <a:off x="6380899" y="2944258"/>
            <a:ext cx="4968607" cy="33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3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C268-FCEF-6555-F61D-D1900E1D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37762" cy="10766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Historic Flagstaff Sister Cities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41521-ED31-410B-BD72-F8F87C19F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87" y="2058724"/>
            <a:ext cx="10187492" cy="4230799"/>
          </a:xfrm>
          <a:ln w="57150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Historical Sister Cities reconnected in 2021</a:t>
            </a:r>
          </a:p>
          <a:p>
            <a:pPr marL="0" indent="0" algn="ctr">
              <a:buNone/>
            </a:pPr>
            <a:r>
              <a:rPr lang="en-US" dirty="0"/>
              <a:t>City of Blue Mountains (</a:t>
            </a:r>
            <a:r>
              <a:rPr lang="en-US" dirty="0" err="1"/>
              <a:t>Katoomba</a:t>
            </a:r>
            <a:r>
              <a:rPr lang="en-US" dirty="0"/>
              <a:t>), Australia – est. 1965</a:t>
            </a:r>
          </a:p>
          <a:p>
            <a:pPr marL="0" indent="0" algn="ctr">
              <a:buNone/>
            </a:pPr>
            <a:r>
              <a:rPr lang="en-US" dirty="0"/>
              <a:t>Manzanillo, Mexico – est. 1987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/>
              <a:t>Possibly re-establishing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Hsin Tien City, Taiwan – est. 1981</a:t>
            </a:r>
          </a:p>
        </p:txBody>
      </p:sp>
    </p:spTree>
    <p:extLst>
      <p:ext uri="{BB962C8B-B14F-4D97-AF65-F5344CB8AC3E}">
        <p14:creationId xmlns:p14="http://schemas.microsoft.com/office/powerpoint/2010/main" val="1989278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196</Words>
  <Application>Microsoft Macintosh PowerPoint</Application>
  <PresentationFormat>Widescreen</PresentationFormat>
  <Paragraphs>41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Flagstaff Sister Cities Leadership</vt:lpstr>
      <vt:lpstr>Navojoa, Sonora, Mexico – est. 2023 Delegation Visit and Firefighter Exchange</vt:lpstr>
      <vt:lpstr>Second Flagstaff Fire Department/Navojoa Fire Department Exchange focusing on issues of Female Firefighters</vt:lpstr>
      <vt:lpstr>Historic Flagstaff Sister Cities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Freda Z. Hartman</dc:creator>
  <cp:lastModifiedBy>Lisa White</cp:lastModifiedBy>
  <cp:revision>18</cp:revision>
  <dcterms:created xsi:type="dcterms:W3CDTF">2026-03-02T07:28:55Z</dcterms:created>
  <dcterms:modified xsi:type="dcterms:W3CDTF">2026-06-29T16:17:37Z</dcterms:modified>
</cp:coreProperties>
</file>